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6" r:id="rId4"/>
    <p:sldId id="261" r:id="rId5"/>
    <p:sldId id="265" r:id="rId6"/>
    <p:sldId id="267" r:id="rId7"/>
    <p:sldId id="271" r:id="rId8"/>
    <p:sldId id="260" r:id="rId9"/>
    <p:sldId id="262" r:id="rId10"/>
    <p:sldId id="257" r:id="rId11"/>
    <p:sldId id="268" r:id="rId12"/>
    <p:sldId id="258" r:id="rId13"/>
    <p:sldId id="259" r:id="rId14"/>
    <p:sldId id="278" r:id="rId15"/>
    <p:sldId id="277" r:id="rId16"/>
    <p:sldId id="269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DEB1-90A7-46CA-944A-04CAF9594879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8C24-AD16-4C19-9D52-F6D89E2A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1A33-B972-4F41-9AE4-661B0755EEC4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A5F1-0540-4977-9D42-15EA44331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357C-CB2D-4856-A370-1046688CB78B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5698-8327-4D37-BAAE-9A75A025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91B7-CC85-4813-AFE3-4E1C0EFF56A6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F854-2ADD-41F1-B51D-8C8BE0BD9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A279-6552-41F1-8F4E-42620775A2B2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1C3F-2584-455F-8630-E476CA3D2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794A-7C7E-457C-B10B-E45082A7821D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51C0-8355-4521-8A18-FE934E4E3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ADE4-958B-478D-9612-5B9C7066D557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8454-739D-4D21-8E26-59DA37D84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8A39-F3CD-49F1-84BB-28AF2DB22FD0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E581-2EE6-4A3A-9FCD-6D3FACDD4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51C8-D9D4-4AEE-A149-006FCCFA2133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BFF8-3630-49CD-A216-9EABE603A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3FDD-424D-471D-8D89-6072D4B12425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A5BC-8637-4277-8CC9-B2FCBAD32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BA8A-028B-4951-8542-D4D312800284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06BF-B807-4732-A224-D0D4A49EE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CCC30-314E-4CDA-97A2-818A703D2F2B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664F87-666B-4046-BB35-FB1413913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44096" y="76285"/>
            <a:ext cx="3618621" cy="241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73024" y="3497942"/>
            <a:ext cx="3622088" cy="2716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709" y="3535028"/>
            <a:ext cx="3572642" cy="2679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l="28327" t="3968" r="11058" b="9175"/>
          <a:stretch/>
        </p:blipFill>
        <p:spPr>
          <a:xfrm>
            <a:off x="4911658" y="1660287"/>
            <a:ext cx="2598058" cy="4963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88273" y="687052"/>
            <a:ext cx="3568769" cy="2380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 l="8935" t="9563" r="9965" b="20847"/>
          <a:stretch/>
        </p:blipFill>
        <p:spPr>
          <a:xfrm>
            <a:off x="219806" y="774916"/>
            <a:ext cx="3698734" cy="2380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2562225"/>
            <a:ext cx="10515600" cy="1368425"/>
          </a:xfrm>
        </p:spPr>
        <p:txBody>
          <a:bodyPr/>
          <a:lstStyle/>
          <a:p>
            <a:pPr algn="ctr"/>
            <a:r>
              <a:rPr lang="ru-RU" sz="7200" b="1" i="1" smtClean="0">
                <a:solidFill>
                  <a:srgbClr val="002060"/>
                </a:solidFill>
                <a:latin typeface="Arial Narrow" pitchFamily="34" charset="0"/>
              </a:rPr>
              <a:t>Кузнецк – мой край родной</a:t>
            </a:r>
            <a:endParaRPr lang="ru-RU" sz="7200" i="1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950" y="973138"/>
            <a:ext cx="5268913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151200">
            <a:off x="213265" y="229045"/>
            <a:ext cx="3479180" cy="2319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887177">
            <a:off x="249504" y="3753630"/>
            <a:ext cx="3793475" cy="2528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t="23988" r="5357"/>
          <a:stretch/>
        </p:blipFill>
        <p:spPr>
          <a:xfrm rot="585586">
            <a:off x="8415781" y="223310"/>
            <a:ext cx="3604740" cy="2330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818431">
            <a:off x="8052051" y="3962051"/>
            <a:ext cx="3950075" cy="2464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0394" y="333828"/>
            <a:ext cx="4172233" cy="3129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1004" y="2037649"/>
            <a:ext cx="4214950" cy="3161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l="7228" r="8323"/>
          <a:stretch/>
        </p:blipFill>
        <p:spPr>
          <a:xfrm>
            <a:off x="7494331" y="3181023"/>
            <a:ext cx="4219524" cy="3331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91379" y="1432109"/>
            <a:ext cx="4762500" cy="3495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9190"/>
          <a:stretch/>
        </p:blipFill>
        <p:spPr>
          <a:xfrm>
            <a:off x="7692571" y="390883"/>
            <a:ext cx="4365452" cy="3204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9939" y="3179947"/>
            <a:ext cx="4811032" cy="3203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5"/>
          <p:cNvPicPr>
            <a:picLocks noChangeAspect="1"/>
          </p:cNvPicPr>
          <p:nvPr/>
        </p:nvPicPr>
        <p:blipFill>
          <a:blip r:embed="rId3"/>
          <a:srcRect r="66924" b="72662"/>
          <a:stretch>
            <a:fillRect/>
          </a:stretch>
        </p:blipFill>
        <p:spPr bwMode="auto">
          <a:xfrm>
            <a:off x="160338" y="425450"/>
            <a:ext cx="2909887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/>
          <a:srcRect t="31746" r="65385" b="39174"/>
          <a:stretch>
            <a:fillRect/>
          </a:stretch>
        </p:blipFill>
        <p:spPr bwMode="auto">
          <a:xfrm>
            <a:off x="3271838" y="1690688"/>
            <a:ext cx="29321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/>
          <a:srcRect l="53493" t="7620" r="26192" b="54707"/>
          <a:stretch>
            <a:fillRect/>
          </a:stretch>
        </p:blipFill>
        <p:spPr bwMode="auto">
          <a:xfrm>
            <a:off x="9359900" y="3286125"/>
            <a:ext cx="268446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/>
          <p:cNvPicPr>
            <a:picLocks noChangeAspect="1"/>
          </p:cNvPicPr>
          <p:nvPr/>
        </p:nvPicPr>
        <p:blipFill>
          <a:blip r:embed="rId5"/>
          <a:srcRect l="11588" t="21799" r="51270" b="13016"/>
          <a:stretch>
            <a:fillRect/>
          </a:stretch>
        </p:blipFill>
        <p:spPr bwMode="auto">
          <a:xfrm>
            <a:off x="6403975" y="2451100"/>
            <a:ext cx="277177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                         НАЦИОНАЛЬНОСТИ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23332" y="564265"/>
            <a:ext cx="7117353" cy="57294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26459" r="12691"/>
          <a:stretch/>
        </p:blipFill>
        <p:spPr>
          <a:xfrm>
            <a:off x="4131137" y="551543"/>
            <a:ext cx="3875315" cy="5021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19143" r="21618"/>
          <a:stretch/>
        </p:blipFill>
        <p:spPr>
          <a:xfrm>
            <a:off x="529422" y="148092"/>
            <a:ext cx="2924391" cy="3399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11528" r="15724"/>
          <a:stretch/>
        </p:blipFill>
        <p:spPr>
          <a:xfrm>
            <a:off x="1143950" y="3547156"/>
            <a:ext cx="3356069" cy="3073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l="4005" r="7604"/>
          <a:stretch/>
        </p:blipFill>
        <p:spPr>
          <a:xfrm>
            <a:off x="7739170" y="3758180"/>
            <a:ext cx="3666107" cy="2862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264547" y="26925"/>
            <a:ext cx="3402075" cy="3402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19199" y="0"/>
            <a:ext cx="8897258" cy="5972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225" y="612775"/>
            <a:ext cx="92392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0869" y="1192747"/>
            <a:ext cx="7392571" cy="4472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5372100"/>
            <a:ext cx="10515600" cy="11445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1780</a:t>
            </a:r>
            <a:endParaRPr lang="ru-RU" sz="7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276225"/>
            <a:ext cx="10515600" cy="143351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РОЖДЕНИЯ, КУЗНЕЦК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03" r="4079"/>
          <a:stretch/>
        </p:blipFill>
        <p:spPr>
          <a:xfrm>
            <a:off x="522288" y="246063"/>
            <a:ext cx="5341937" cy="614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4932" t="3938" r="4813" b="3960"/>
          <a:stretch>
            <a:fillRect/>
          </a:stretch>
        </p:blipFill>
        <p:spPr bwMode="auto">
          <a:xfrm>
            <a:off x="6386513" y="109538"/>
            <a:ext cx="519747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483" y="330542"/>
            <a:ext cx="6769374" cy="4973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232216" y="2817190"/>
            <a:ext cx="5714904" cy="3721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3423" t="4297" r="3274" b="10450"/>
          <a:stretch/>
        </p:blipFill>
        <p:spPr>
          <a:xfrm>
            <a:off x="2026097" y="188687"/>
            <a:ext cx="5684800" cy="345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2232" t="3986" r="2092" b="6191"/>
          <a:stretch/>
        </p:blipFill>
        <p:spPr>
          <a:xfrm>
            <a:off x="6095457" y="3494166"/>
            <a:ext cx="4990456" cy="3034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10897" y="453163"/>
            <a:ext cx="3634096" cy="2925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9976" y="3032760"/>
            <a:ext cx="5499344" cy="3495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21410146">
            <a:off x="1837763" y="692659"/>
            <a:ext cx="8238317" cy="5248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63658" y="938578"/>
            <a:ext cx="8576914" cy="5225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l="18756" r="21908"/>
          <a:stretch/>
        </p:blipFill>
        <p:spPr>
          <a:xfrm rot="158552">
            <a:off x="2539480" y="1132894"/>
            <a:ext cx="8548915" cy="5182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6849" y="928915"/>
            <a:ext cx="6881950" cy="4483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50971" y="2394857"/>
            <a:ext cx="7010400" cy="4184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8461" r="6463"/>
          <a:stretch/>
        </p:blipFill>
        <p:spPr>
          <a:xfrm>
            <a:off x="6371770" y="348796"/>
            <a:ext cx="5175407" cy="597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9379" y="348796"/>
            <a:ext cx="5037567" cy="597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</Words>
  <Application>Microsoft Office PowerPoint</Application>
  <PresentationFormat>Произвольный</PresentationFormat>
  <Paragraphs>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Arial</vt:lpstr>
      <vt:lpstr>Calibri Light</vt:lpstr>
      <vt:lpstr>Arial Narrow</vt:lpstr>
      <vt:lpstr>Times New Roman</vt:lpstr>
      <vt:lpstr>Тема Office</vt:lpstr>
      <vt:lpstr>Кузнецк – мой край родной</vt:lpstr>
      <vt:lpstr>Слайд 2</vt:lpstr>
      <vt:lpstr>1780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    НАЦИОНАЛЬНОСТИ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41</cp:revision>
  <dcterms:created xsi:type="dcterms:W3CDTF">2019-11-19T16:51:23Z</dcterms:created>
  <dcterms:modified xsi:type="dcterms:W3CDTF">2019-11-25T14:25:51Z</dcterms:modified>
</cp:coreProperties>
</file>